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3"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507BBA4-6272-4507-808B-73A3050239EF}" type="datetimeFigureOut">
              <a:rPr lang="en-GB" smtClean="0"/>
              <a:t>18/02/2016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B78E58-9132-4851-8637-4B42D3E14ABE}" type="slidenum">
              <a:rPr lang="en-GB" smtClean="0"/>
              <a:t>‹#›</a:t>
            </a:fld>
            <a:endParaRPr lang="en-GB"/>
          </a:p>
        </p:txBody>
      </p:sp>
    </p:spTree>
    <p:extLst>
      <p:ext uri="{BB962C8B-B14F-4D97-AF65-F5344CB8AC3E}">
        <p14:creationId xmlns:p14="http://schemas.microsoft.com/office/powerpoint/2010/main" val="42652070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507BBA4-6272-4507-808B-73A3050239EF}" type="datetimeFigureOut">
              <a:rPr lang="en-GB" smtClean="0"/>
              <a:t>18/02/2016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B78E58-9132-4851-8637-4B42D3E14ABE}" type="slidenum">
              <a:rPr lang="en-GB" smtClean="0"/>
              <a:t>‹#›</a:t>
            </a:fld>
            <a:endParaRPr lang="en-GB"/>
          </a:p>
        </p:txBody>
      </p:sp>
    </p:spTree>
    <p:extLst>
      <p:ext uri="{BB962C8B-B14F-4D97-AF65-F5344CB8AC3E}">
        <p14:creationId xmlns:p14="http://schemas.microsoft.com/office/powerpoint/2010/main" val="3272633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507BBA4-6272-4507-808B-73A3050239EF}" type="datetimeFigureOut">
              <a:rPr lang="en-GB" smtClean="0"/>
              <a:t>18/02/2016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B78E58-9132-4851-8637-4B42D3E14ABE}" type="slidenum">
              <a:rPr lang="en-GB" smtClean="0"/>
              <a:t>‹#›</a:t>
            </a:fld>
            <a:endParaRPr lang="en-GB"/>
          </a:p>
        </p:txBody>
      </p:sp>
    </p:spTree>
    <p:extLst>
      <p:ext uri="{BB962C8B-B14F-4D97-AF65-F5344CB8AC3E}">
        <p14:creationId xmlns:p14="http://schemas.microsoft.com/office/powerpoint/2010/main" val="34237067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507BBA4-6272-4507-808B-73A3050239EF}" type="datetimeFigureOut">
              <a:rPr lang="en-GB" smtClean="0"/>
              <a:t>18/02/2016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B78E58-9132-4851-8637-4B42D3E14ABE}" type="slidenum">
              <a:rPr lang="en-GB" smtClean="0"/>
              <a:t>‹#›</a:t>
            </a:fld>
            <a:endParaRPr lang="en-GB"/>
          </a:p>
        </p:txBody>
      </p:sp>
    </p:spTree>
    <p:extLst>
      <p:ext uri="{BB962C8B-B14F-4D97-AF65-F5344CB8AC3E}">
        <p14:creationId xmlns:p14="http://schemas.microsoft.com/office/powerpoint/2010/main" val="2933647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07BBA4-6272-4507-808B-73A3050239EF}" type="datetimeFigureOut">
              <a:rPr lang="en-GB" smtClean="0"/>
              <a:t>18/02/2016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B78E58-9132-4851-8637-4B42D3E14ABE}" type="slidenum">
              <a:rPr lang="en-GB" smtClean="0"/>
              <a:t>‹#›</a:t>
            </a:fld>
            <a:endParaRPr lang="en-GB"/>
          </a:p>
        </p:txBody>
      </p:sp>
    </p:spTree>
    <p:extLst>
      <p:ext uri="{BB962C8B-B14F-4D97-AF65-F5344CB8AC3E}">
        <p14:creationId xmlns:p14="http://schemas.microsoft.com/office/powerpoint/2010/main" val="284174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507BBA4-6272-4507-808B-73A3050239EF}" type="datetimeFigureOut">
              <a:rPr lang="en-GB" smtClean="0"/>
              <a:t>18/02/2016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1B78E58-9132-4851-8637-4B42D3E14ABE}" type="slidenum">
              <a:rPr lang="en-GB" smtClean="0"/>
              <a:t>‹#›</a:t>
            </a:fld>
            <a:endParaRPr lang="en-GB"/>
          </a:p>
        </p:txBody>
      </p:sp>
    </p:spTree>
    <p:extLst>
      <p:ext uri="{BB962C8B-B14F-4D97-AF65-F5344CB8AC3E}">
        <p14:creationId xmlns:p14="http://schemas.microsoft.com/office/powerpoint/2010/main" val="36410126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507BBA4-6272-4507-808B-73A3050239EF}" type="datetimeFigureOut">
              <a:rPr lang="en-GB" smtClean="0"/>
              <a:t>18/02/2016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1B78E58-9132-4851-8637-4B42D3E14ABE}" type="slidenum">
              <a:rPr lang="en-GB" smtClean="0"/>
              <a:t>‹#›</a:t>
            </a:fld>
            <a:endParaRPr lang="en-GB"/>
          </a:p>
        </p:txBody>
      </p:sp>
    </p:spTree>
    <p:extLst>
      <p:ext uri="{BB962C8B-B14F-4D97-AF65-F5344CB8AC3E}">
        <p14:creationId xmlns:p14="http://schemas.microsoft.com/office/powerpoint/2010/main" val="37473805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507BBA4-6272-4507-808B-73A3050239EF}" type="datetimeFigureOut">
              <a:rPr lang="en-GB" smtClean="0"/>
              <a:t>18/02/2016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1B78E58-9132-4851-8637-4B42D3E14ABE}" type="slidenum">
              <a:rPr lang="en-GB" smtClean="0"/>
              <a:t>‹#›</a:t>
            </a:fld>
            <a:endParaRPr lang="en-GB"/>
          </a:p>
        </p:txBody>
      </p:sp>
    </p:spTree>
    <p:extLst>
      <p:ext uri="{BB962C8B-B14F-4D97-AF65-F5344CB8AC3E}">
        <p14:creationId xmlns:p14="http://schemas.microsoft.com/office/powerpoint/2010/main" val="2091359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07BBA4-6272-4507-808B-73A3050239EF}" type="datetimeFigureOut">
              <a:rPr lang="en-GB" smtClean="0"/>
              <a:t>18/02/2016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1B78E58-9132-4851-8637-4B42D3E14ABE}" type="slidenum">
              <a:rPr lang="en-GB" smtClean="0"/>
              <a:t>‹#›</a:t>
            </a:fld>
            <a:endParaRPr lang="en-GB"/>
          </a:p>
        </p:txBody>
      </p:sp>
    </p:spTree>
    <p:extLst>
      <p:ext uri="{BB962C8B-B14F-4D97-AF65-F5344CB8AC3E}">
        <p14:creationId xmlns:p14="http://schemas.microsoft.com/office/powerpoint/2010/main" val="3629498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07BBA4-6272-4507-808B-73A3050239EF}" type="datetimeFigureOut">
              <a:rPr lang="en-GB" smtClean="0"/>
              <a:t>18/02/2016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1B78E58-9132-4851-8637-4B42D3E14ABE}" type="slidenum">
              <a:rPr lang="en-GB" smtClean="0"/>
              <a:t>‹#›</a:t>
            </a:fld>
            <a:endParaRPr lang="en-GB"/>
          </a:p>
        </p:txBody>
      </p:sp>
    </p:spTree>
    <p:extLst>
      <p:ext uri="{BB962C8B-B14F-4D97-AF65-F5344CB8AC3E}">
        <p14:creationId xmlns:p14="http://schemas.microsoft.com/office/powerpoint/2010/main" val="2184718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07BBA4-6272-4507-808B-73A3050239EF}" type="datetimeFigureOut">
              <a:rPr lang="en-GB" smtClean="0"/>
              <a:t>18/02/2016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1B78E58-9132-4851-8637-4B42D3E14ABE}" type="slidenum">
              <a:rPr lang="en-GB" smtClean="0"/>
              <a:t>‹#›</a:t>
            </a:fld>
            <a:endParaRPr lang="en-GB"/>
          </a:p>
        </p:txBody>
      </p:sp>
    </p:spTree>
    <p:extLst>
      <p:ext uri="{BB962C8B-B14F-4D97-AF65-F5344CB8AC3E}">
        <p14:creationId xmlns:p14="http://schemas.microsoft.com/office/powerpoint/2010/main" val="38554917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07BBA4-6272-4507-808B-73A3050239EF}" type="datetimeFigureOut">
              <a:rPr lang="en-GB" smtClean="0"/>
              <a:t>18/02/2016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B78E58-9132-4851-8637-4B42D3E14ABE}" type="slidenum">
              <a:rPr lang="en-GB" smtClean="0"/>
              <a:t>‹#›</a:t>
            </a:fld>
            <a:endParaRPr lang="en-GB"/>
          </a:p>
        </p:txBody>
      </p:sp>
    </p:spTree>
    <p:extLst>
      <p:ext uri="{BB962C8B-B14F-4D97-AF65-F5344CB8AC3E}">
        <p14:creationId xmlns:p14="http://schemas.microsoft.com/office/powerpoint/2010/main" val="30064365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Characteristics of the project region and challenges and opportunities</a:t>
            </a:r>
            <a:endParaRPr lang="en-GB" dirty="0"/>
          </a:p>
        </p:txBody>
      </p:sp>
      <p:sp>
        <p:nvSpPr>
          <p:cNvPr id="3" name="Subtitle 2"/>
          <p:cNvSpPr>
            <a:spLocks noGrp="1"/>
          </p:cNvSpPr>
          <p:nvPr>
            <p:ph type="subTitle" idx="1"/>
          </p:nvPr>
        </p:nvSpPr>
        <p:spPr/>
        <p:txBody>
          <a:bodyPr/>
          <a:lstStyle/>
          <a:p>
            <a:r>
              <a:rPr lang="en-GB" dirty="0" smtClean="0"/>
              <a:t>Group II</a:t>
            </a:r>
          </a:p>
          <a:p>
            <a:r>
              <a:rPr lang="en-GB" dirty="0" smtClean="0"/>
              <a:t>Binam, Birhanu, Augustine, </a:t>
            </a:r>
            <a:r>
              <a:rPr lang="en-GB" dirty="0" err="1" smtClean="0"/>
              <a:t>Buah</a:t>
            </a:r>
            <a:r>
              <a:rPr lang="en-GB" dirty="0" smtClean="0"/>
              <a:t>, Irmgard, Jonathan</a:t>
            </a:r>
            <a:endParaRPr lang="en-GB" dirty="0"/>
          </a:p>
        </p:txBody>
      </p:sp>
    </p:spTree>
    <p:extLst>
      <p:ext uri="{BB962C8B-B14F-4D97-AF65-F5344CB8AC3E}">
        <p14:creationId xmlns:p14="http://schemas.microsoft.com/office/powerpoint/2010/main" val="18070181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762000"/>
            <a:ext cx="8839200" cy="5355312"/>
          </a:xfrm>
          <a:prstGeom prst="rect">
            <a:avLst/>
          </a:prstGeom>
          <a:noFill/>
        </p:spPr>
        <p:txBody>
          <a:bodyPr wrap="square" rtlCol="0">
            <a:spAutoFit/>
          </a:bodyPr>
          <a:lstStyle/>
          <a:p>
            <a:pPr marL="342900" indent="-342900">
              <a:buFont typeface="+mj-lt"/>
              <a:buAutoNum type="arabicPeriod"/>
            </a:pPr>
            <a:r>
              <a:rPr lang="en-GB" dirty="0" smtClean="0"/>
              <a:t>Woman empowerment to improve nutritional status of the household</a:t>
            </a:r>
          </a:p>
          <a:p>
            <a:pPr marL="742950" lvl="1" indent="-285750">
              <a:buFont typeface="Arial" pitchFamily="34" charset="0"/>
              <a:buChar char="•"/>
            </a:pPr>
            <a:r>
              <a:rPr lang="en-GB" dirty="0" smtClean="0"/>
              <a:t>Nutrition sensitive agricultural interventions (backyard poultry and small ruminants for women)</a:t>
            </a:r>
          </a:p>
          <a:p>
            <a:pPr marL="742950" lvl="1" indent="-285750">
              <a:buFont typeface="Arial" pitchFamily="34" charset="0"/>
              <a:buChar char="•"/>
            </a:pPr>
            <a:r>
              <a:rPr lang="en-GB" dirty="0" smtClean="0"/>
              <a:t>Nutrition education (behavioural communication strategies on improved nutrition practices) </a:t>
            </a:r>
          </a:p>
          <a:p>
            <a:pPr marL="742950" lvl="1" indent="-285750">
              <a:buFont typeface="Arial" pitchFamily="34" charset="0"/>
              <a:buChar char="•"/>
            </a:pPr>
            <a:r>
              <a:rPr lang="en-GB" dirty="0" smtClean="0"/>
              <a:t>Assessing the impact of NSAP on the health and nutritional status of the vulnerable groups</a:t>
            </a:r>
          </a:p>
          <a:p>
            <a:pPr marL="742950" lvl="1" indent="-285750">
              <a:buFont typeface="Arial" pitchFamily="34" charset="0"/>
              <a:buChar char="•"/>
            </a:pPr>
            <a:r>
              <a:rPr lang="en-GB" dirty="0" smtClean="0">
                <a:solidFill>
                  <a:srgbClr val="FF0000"/>
                </a:solidFill>
              </a:rPr>
              <a:t>Food safety issues??</a:t>
            </a:r>
          </a:p>
          <a:p>
            <a:endParaRPr lang="en-GB" dirty="0"/>
          </a:p>
          <a:p>
            <a:r>
              <a:rPr lang="en-GB" dirty="0" smtClean="0"/>
              <a:t>2. Post harvest management and value addition of agricultural products</a:t>
            </a:r>
          </a:p>
          <a:p>
            <a:endParaRPr lang="en-GB" dirty="0"/>
          </a:p>
          <a:p>
            <a:r>
              <a:rPr lang="en-GB" dirty="0" smtClean="0"/>
              <a:t>3. Integrated crop-livestock-soil productivity enhancing interventions  for different farm typologies for improved food and nutritional security</a:t>
            </a:r>
          </a:p>
          <a:p>
            <a:pPr marL="742950" lvl="1" indent="-285750">
              <a:buFont typeface="Arial" pitchFamily="34" charset="0"/>
              <a:buChar char="•"/>
            </a:pPr>
            <a:r>
              <a:rPr lang="en-GB" dirty="0" smtClean="0"/>
              <a:t>Nutrient flows and nutrient use efficiency in the system</a:t>
            </a:r>
          </a:p>
          <a:p>
            <a:pPr marL="742950" lvl="1" indent="-285750">
              <a:buFont typeface="Arial" pitchFamily="34" charset="0"/>
              <a:buChar char="•"/>
            </a:pPr>
            <a:r>
              <a:rPr lang="en-GB" dirty="0" smtClean="0"/>
              <a:t>Improving assess of both output and input markets by the smallholder farmers</a:t>
            </a:r>
          </a:p>
          <a:p>
            <a:pPr marL="742950" lvl="1" indent="-285750">
              <a:buFont typeface="Arial" pitchFamily="34" charset="0"/>
              <a:buChar char="•"/>
            </a:pPr>
            <a:r>
              <a:rPr lang="en-GB" dirty="0" smtClean="0"/>
              <a:t>Improving overall farm productivity, profitability and synergies and trade-off</a:t>
            </a:r>
          </a:p>
          <a:p>
            <a:pPr marL="742950" lvl="1" indent="-285750">
              <a:buFont typeface="Arial" pitchFamily="34" charset="0"/>
              <a:buChar char="•"/>
            </a:pPr>
            <a:r>
              <a:rPr lang="en-GB" dirty="0" smtClean="0"/>
              <a:t>Strengthening local institutions to better access to land and other productive assets, including gender transformative case studies about how institutional rules govern access to land and how they affect youth and women participation in agriculture</a:t>
            </a:r>
            <a:endParaRPr lang="en-GB" dirty="0"/>
          </a:p>
        </p:txBody>
      </p:sp>
      <p:sp>
        <p:nvSpPr>
          <p:cNvPr id="3" name="TextBox 2"/>
          <p:cNvSpPr txBox="1"/>
          <p:nvPr/>
        </p:nvSpPr>
        <p:spPr>
          <a:xfrm>
            <a:off x="152400" y="152400"/>
            <a:ext cx="6858000" cy="369332"/>
          </a:xfrm>
          <a:prstGeom prst="rect">
            <a:avLst/>
          </a:prstGeom>
          <a:noFill/>
        </p:spPr>
        <p:txBody>
          <a:bodyPr wrap="square" rtlCol="0">
            <a:spAutoFit/>
          </a:bodyPr>
          <a:lstStyle/>
          <a:p>
            <a:r>
              <a:rPr lang="en-GB" dirty="0" smtClean="0"/>
              <a:t>New emerging issues </a:t>
            </a:r>
            <a:endParaRPr lang="en-GB" dirty="0"/>
          </a:p>
        </p:txBody>
      </p:sp>
    </p:spTree>
    <p:extLst>
      <p:ext uri="{BB962C8B-B14F-4D97-AF65-F5344CB8AC3E}">
        <p14:creationId xmlns:p14="http://schemas.microsoft.com/office/powerpoint/2010/main" val="20983843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152400"/>
            <a:ext cx="6858000" cy="369332"/>
          </a:xfrm>
          <a:prstGeom prst="rect">
            <a:avLst/>
          </a:prstGeom>
          <a:noFill/>
        </p:spPr>
        <p:txBody>
          <a:bodyPr wrap="square" rtlCol="0">
            <a:spAutoFit/>
          </a:bodyPr>
          <a:lstStyle/>
          <a:p>
            <a:r>
              <a:rPr lang="en-GB" dirty="0" smtClean="0"/>
              <a:t>New emerging issues </a:t>
            </a:r>
            <a:endParaRPr lang="en-GB" dirty="0"/>
          </a:p>
        </p:txBody>
      </p:sp>
      <p:sp>
        <p:nvSpPr>
          <p:cNvPr id="4" name="TextBox 3"/>
          <p:cNvSpPr txBox="1"/>
          <p:nvPr/>
        </p:nvSpPr>
        <p:spPr>
          <a:xfrm>
            <a:off x="117764" y="914400"/>
            <a:ext cx="6858000" cy="3693319"/>
          </a:xfrm>
          <a:prstGeom prst="rect">
            <a:avLst/>
          </a:prstGeom>
          <a:noFill/>
        </p:spPr>
        <p:txBody>
          <a:bodyPr wrap="square" rtlCol="0">
            <a:spAutoFit/>
          </a:bodyPr>
          <a:lstStyle/>
          <a:p>
            <a:r>
              <a:rPr lang="en-GB" dirty="0" smtClean="0"/>
              <a:t>4. Adoption of promising best-bet crop-livestock-soil technologies</a:t>
            </a:r>
          </a:p>
          <a:p>
            <a:pPr marL="742950" lvl="1" indent="-285750">
              <a:buFont typeface="Arial" pitchFamily="34" charset="0"/>
              <a:buChar char="•"/>
            </a:pPr>
            <a:r>
              <a:rPr lang="en-GB" dirty="0" smtClean="0"/>
              <a:t>Identifying the trend and patterns of adoption including reason of non-adoption and dis-adoption </a:t>
            </a:r>
          </a:p>
          <a:p>
            <a:pPr marL="742950" lvl="1" indent="-285750">
              <a:buFont typeface="Arial" pitchFamily="34" charset="0"/>
              <a:buChar char="•"/>
            </a:pPr>
            <a:r>
              <a:rPr lang="en-GB" dirty="0" smtClean="0"/>
              <a:t>Strategies to overcome barriers to adoption</a:t>
            </a:r>
          </a:p>
          <a:p>
            <a:pPr marL="742950" lvl="1" indent="-285750">
              <a:buFont typeface="Arial" pitchFamily="34" charset="0"/>
              <a:buChar char="•"/>
            </a:pPr>
            <a:r>
              <a:rPr lang="en-GB" dirty="0" smtClean="0"/>
              <a:t>Develop a strategy for the adoption at scale</a:t>
            </a:r>
          </a:p>
          <a:p>
            <a:endParaRPr lang="en-GB" dirty="0"/>
          </a:p>
          <a:p>
            <a:endParaRPr lang="en-GB" dirty="0" smtClean="0"/>
          </a:p>
          <a:p>
            <a:r>
              <a:rPr lang="en-GB" dirty="0" smtClean="0"/>
              <a:t>5. Assessing the efficacy of technology parks, mother babies and extension approach as mechanism for diffusion of technologies and broadening technology parks to include livestock activities (fodder production, crop residues conservation and use strategies, model house for poultry and small ruminants etc…) </a:t>
            </a:r>
          </a:p>
          <a:p>
            <a:endParaRPr lang="en-GB" dirty="0" smtClean="0"/>
          </a:p>
        </p:txBody>
      </p:sp>
    </p:spTree>
    <p:extLst>
      <p:ext uri="{BB962C8B-B14F-4D97-AF65-F5344CB8AC3E}">
        <p14:creationId xmlns:p14="http://schemas.microsoft.com/office/powerpoint/2010/main" val="24303933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378</TotalTime>
  <Words>258</Words>
  <Application>Microsoft Office PowerPoint</Application>
  <PresentationFormat>On-screen Show (4:3)</PresentationFormat>
  <Paragraphs>25</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Characteristics of the project region and challenges and opportunities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Characteristics of the project region and challenges and opportunities</dc:title>
  <dc:creator>Birhanu Zemadim</dc:creator>
  <cp:lastModifiedBy>Odhong, Jonathan (IITA)</cp:lastModifiedBy>
  <cp:revision>27</cp:revision>
  <dcterms:created xsi:type="dcterms:W3CDTF">2016-02-16T11:06:45Z</dcterms:created>
  <dcterms:modified xsi:type="dcterms:W3CDTF">2016-02-18T10:22:50Z</dcterms:modified>
</cp:coreProperties>
</file>